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865" r:id="rId2"/>
    <p:sldId id="874" r:id="rId3"/>
    <p:sldId id="943" r:id="rId4"/>
    <p:sldId id="970" r:id="rId5"/>
    <p:sldId id="971" r:id="rId6"/>
    <p:sldId id="974" r:id="rId7"/>
    <p:sldId id="972" r:id="rId8"/>
    <p:sldId id="975" r:id="rId9"/>
    <p:sldId id="9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B4A"/>
    <a:srgbClr val="42AFB6"/>
    <a:srgbClr val="007A7D"/>
    <a:srgbClr val="FCB414"/>
    <a:srgbClr val="282F39"/>
    <a:srgbClr val="074D67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5" autoAdjust="0"/>
    <p:restoredTop sz="94669" autoAdjust="0"/>
  </p:normalViewPr>
  <p:slideViewPr>
    <p:cSldViewPr snapToGrid="0">
      <p:cViewPr>
        <p:scale>
          <a:sx n="93" d="100"/>
          <a:sy n="93" d="100"/>
        </p:scale>
        <p:origin x="-702" y="-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731BD-63F2-4C59-B4FE-16D648F105E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6FDDE-50AF-4736-AF0D-2EC43C870E1F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</a:t>
          </a:r>
          <a:endParaRPr lang="ru-RU" sz="28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39F1F-221C-4645-A83D-B8BF16E39A02}" type="parTrans" cxnId="{5B4647B6-7539-422F-9217-FAF828C8A804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85A8E10-D034-4D9A-94CE-E0B04F77CFF0}" type="sibTrans" cxnId="{5B4647B6-7539-422F-9217-FAF828C8A804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8AE8633-3DCE-46AD-A088-095C9531871D}">
      <dgm:prSet phldrT="[Текст]" custT="1"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сесій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453C2C1-2C57-4E1D-AE7A-F7D4091E1064}" type="parTrans" cxnId="{1E4CDF4E-D5B2-4E8F-A146-CB7446E0B0E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38C7531-FC7D-4991-940E-3221A8138F8F}" type="sibTrans" cxnId="{1E4CDF4E-D5B2-4E8F-A146-CB7446E0B0E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B126B19-2137-4C3B-B175-73CD15CE9D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168</a:t>
          </a:r>
          <a:endParaRPr lang="ru-RU" sz="28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61C0E4-2E53-4A35-A40C-FEEF1F08ED76}" type="parTrans" cxnId="{DC4BF68A-0A15-4D8E-AA5E-AE0A90FF957A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C438CB0-26A8-45CD-B6D7-7EAA68E72620}" type="sibTrans" cxnId="{DC4BF68A-0A15-4D8E-AA5E-AE0A90FF957A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D72268A5-6B5C-4A39-AB03-56849067BCEC}">
      <dgm:prSet phldrT="[Текст]"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рішень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8B0C04A-F563-42BF-B40E-FC92268E3831}" type="parTrans" cxnId="{22710D5E-A8C8-4408-A05E-64363A9F756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E7618C-0B5C-4C43-961B-F5E3DF4D6FB7}" type="sibTrans" cxnId="{22710D5E-A8C8-4408-A05E-64363A9F756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0466F8DF-CD24-42B5-8CC3-51579C3BE35D}" type="pres">
      <dgm:prSet presAssocID="{25D731BD-63F2-4C59-B4FE-16D648F105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F0BE9-DA9B-4EF2-9AB3-9B262AD27BCB}" type="pres">
      <dgm:prSet presAssocID="{34E6FDDE-50AF-4736-AF0D-2EC43C870E1F}" presName="composite" presStyleCnt="0"/>
      <dgm:spPr/>
    </dgm:pt>
    <dgm:pt modelId="{268577D4-4D70-4BCA-AB4C-E007D39D0577}" type="pres">
      <dgm:prSet presAssocID="{34E6FDDE-50AF-4736-AF0D-2EC43C870E1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61802-DA57-4983-8847-464EA254F423}" type="pres">
      <dgm:prSet presAssocID="{34E6FDDE-50AF-4736-AF0D-2EC43C870E1F}" presName="descendantText" presStyleLbl="alignAcc1" presStyleIdx="0" presStyleCnt="2" custLinFactNeighborX="-17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1E174-B847-4254-8BB7-CDDB7B3C6701}" type="pres">
      <dgm:prSet presAssocID="{785A8E10-D034-4D9A-94CE-E0B04F77CFF0}" presName="sp" presStyleCnt="0"/>
      <dgm:spPr/>
    </dgm:pt>
    <dgm:pt modelId="{AB94751F-588E-4735-AD26-A0453E4E831D}" type="pres">
      <dgm:prSet presAssocID="{4B126B19-2137-4C3B-B175-73CD15CE9D2D}" presName="composite" presStyleCnt="0"/>
      <dgm:spPr/>
    </dgm:pt>
    <dgm:pt modelId="{DCA4BB8E-AE31-40A1-A950-C3018355295C}" type="pres">
      <dgm:prSet presAssocID="{4B126B19-2137-4C3B-B175-73CD15CE9D2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E00CA-90B8-4792-ACAF-EFE273AE1E3F}" type="pres">
      <dgm:prSet presAssocID="{4B126B19-2137-4C3B-B175-73CD15CE9D2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39BE97-9636-492C-91B6-4AC4D19BE409}" type="presOf" srcId="{D72268A5-6B5C-4A39-AB03-56849067BCEC}" destId="{13CE00CA-90B8-4792-ACAF-EFE273AE1E3F}" srcOrd="0" destOrd="0" presId="urn:microsoft.com/office/officeart/2005/8/layout/chevron2"/>
    <dgm:cxn modelId="{5B4647B6-7539-422F-9217-FAF828C8A804}" srcId="{25D731BD-63F2-4C59-B4FE-16D648F105EB}" destId="{34E6FDDE-50AF-4736-AF0D-2EC43C870E1F}" srcOrd="0" destOrd="0" parTransId="{A4939F1F-221C-4645-A83D-B8BF16E39A02}" sibTransId="{785A8E10-D034-4D9A-94CE-E0B04F77CFF0}"/>
    <dgm:cxn modelId="{E59253A6-D28D-4AC4-A56B-A643200EA8EC}" type="presOf" srcId="{34E6FDDE-50AF-4736-AF0D-2EC43C870E1F}" destId="{268577D4-4D70-4BCA-AB4C-E007D39D0577}" srcOrd="0" destOrd="0" presId="urn:microsoft.com/office/officeart/2005/8/layout/chevron2"/>
    <dgm:cxn modelId="{22568A66-6EBF-479E-9947-292F94788CD7}" type="presOf" srcId="{25D731BD-63F2-4C59-B4FE-16D648F105EB}" destId="{0466F8DF-CD24-42B5-8CC3-51579C3BE35D}" srcOrd="0" destOrd="0" presId="urn:microsoft.com/office/officeart/2005/8/layout/chevron2"/>
    <dgm:cxn modelId="{A70A48EA-DAA0-4969-A874-86804E15DE90}" type="presOf" srcId="{4B126B19-2137-4C3B-B175-73CD15CE9D2D}" destId="{DCA4BB8E-AE31-40A1-A950-C3018355295C}" srcOrd="0" destOrd="0" presId="urn:microsoft.com/office/officeart/2005/8/layout/chevron2"/>
    <dgm:cxn modelId="{1E4CDF4E-D5B2-4E8F-A146-CB7446E0B0E3}" srcId="{34E6FDDE-50AF-4736-AF0D-2EC43C870E1F}" destId="{88AE8633-3DCE-46AD-A088-095C9531871D}" srcOrd="0" destOrd="0" parTransId="{C453C2C1-2C57-4E1D-AE7A-F7D4091E1064}" sibTransId="{438C7531-FC7D-4991-940E-3221A8138F8F}"/>
    <dgm:cxn modelId="{DC4BF68A-0A15-4D8E-AA5E-AE0A90FF957A}" srcId="{25D731BD-63F2-4C59-B4FE-16D648F105EB}" destId="{4B126B19-2137-4C3B-B175-73CD15CE9D2D}" srcOrd="1" destOrd="0" parTransId="{1961C0E4-2E53-4A35-A40C-FEEF1F08ED76}" sibTransId="{7C438CB0-26A8-45CD-B6D7-7EAA68E72620}"/>
    <dgm:cxn modelId="{5D4B3C0B-3F5E-4D88-B47C-9CBF5F1FFC40}" type="presOf" srcId="{88AE8633-3DCE-46AD-A088-095C9531871D}" destId="{C9261802-DA57-4983-8847-464EA254F423}" srcOrd="0" destOrd="0" presId="urn:microsoft.com/office/officeart/2005/8/layout/chevron2"/>
    <dgm:cxn modelId="{22710D5E-A8C8-4408-A05E-64363A9F7563}" srcId="{4B126B19-2137-4C3B-B175-73CD15CE9D2D}" destId="{D72268A5-6B5C-4A39-AB03-56849067BCEC}" srcOrd="0" destOrd="0" parTransId="{F8B0C04A-F563-42BF-B40E-FC92268E3831}" sibTransId="{94E7618C-0B5C-4C43-961B-F5E3DF4D6FB7}"/>
    <dgm:cxn modelId="{E7BD72A4-564C-4C18-8ED5-D25E4EE55695}" type="presParOf" srcId="{0466F8DF-CD24-42B5-8CC3-51579C3BE35D}" destId="{DAFF0BE9-DA9B-4EF2-9AB3-9B262AD27BCB}" srcOrd="0" destOrd="0" presId="urn:microsoft.com/office/officeart/2005/8/layout/chevron2"/>
    <dgm:cxn modelId="{4CE9E62C-76CF-4775-891D-7919A338E68D}" type="presParOf" srcId="{DAFF0BE9-DA9B-4EF2-9AB3-9B262AD27BCB}" destId="{268577D4-4D70-4BCA-AB4C-E007D39D0577}" srcOrd="0" destOrd="0" presId="urn:microsoft.com/office/officeart/2005/8/layout/chevron2"/>
    <dgm:cxn modelId="{4FECED03-0411-4DF5-AC92-798E6DF1E9FE}" type="presParOf" srcId="{DAFF0BE9-DA9B-4EF2-9AB3-9B262AD27BCB}" destId="{C9261802-DA57-4983-8847-464EA254F423}" srcOrd="1" destOrd="0" presId="urn:microsoft.com/office/officeart/2005/8/layout/chevron2"/>
    <dgm:cxn modelId="{A787CCD5-2BF6-45AF-93DA-038424C134FC}" type="presParOf" srcId="{0466F8DF-CD24-42B5-8CC3-51579C3BE35D}" destId="{F841E174-B847-4254-8BB7-CDDB7B3C6701}" srcOrd="1" destOrd="0" presId="urn:microsoft.com/office/officeart/2005/8/layout/chevron2"/>
    <dgm:cxn modelId="{4B3F0AFE-5B82-4A53-B882-9DF203D43B14}" type="presParOf" srcId="{0466F8DF-CD24-42B5-8CC3-51579C3BE35D}" destId="{AB94751F-588E-4735-AD26-A0453E4E831D}" srcOrd="2" destOrd="0" presId="urn:microsoft.com/office/officeart/2005/8/layout/chevron2"/>
    <dgm:cxn modelId="{E11D97F8-B1E9-4D16-9689-289F7A4B6C26}" type="presParOf" srcId="{AB94751F-588E-4735-AD26-A0453E4E831D}" destId="{DCA4BB8E-AE31-40A1-A950-C3018355295C}" srcOrd="0" destOrd="0" presId="urn:microsoft.com/office/officeart/2005/8/layout/chevron2"/>
    <dgm:cxn modelId="{5BDD47E8-510B-49A7-8651-60DE1BB212B5}" type="presParOf" srcId="{AB94751F-588E-4735-AD26-A0453E4E831D}" destId="{13CE00CA-90B8-4792-ACAF-EFE273AE1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731BD-63F2-4C59-B4FE-16D648F105E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6FDDE-50AF-4736-AF0D-2EC43C870E1F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39F1F-221C-4645-A83D-B8BF16E39A02}" type="parTrans" cxnId="{5B4647B6-7539-422F-9217-FAF828C8A804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85A8E10-D034-4D9A-94CE-E0B04F77CFF0}" type="sibTrans" cxnId="{5B4647B6-7539-422F-9217-FAF828C8A804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8AE8633-3DCE-46AD-A088-095C9531871D}">
      <dgm:prSet phldrT="[Текст]" custT="1"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засідань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453C2C1-2C57-4E1D-AE7A-F7D4091E1064}" type="parTrans" cxnId="{1E4CDF4E-D5B2-4E8F-A146-CB7446E0B0E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38C7531-FC7D-4991-940E-3221A8138F8F}" type="sibTrans" cxnId="{1E4CDF4E-D5B2-4E8F-A146-CB7446E0B0E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4B126B19-2137-4C3B-B175-73CD15CE9D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73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961C0E4-2E53-4A35-A40C-FEEF1F08ED76}" type="parTrans" cxnId="{DC4BF68A-0A15-4D8E-AA5E-AE0A90FF957A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7C438CB0-26A8-45CD-B6D7-7EAA68E72620}" type="sibTrans" cxnId="{DC4BF68A-0A15-4D8E-AA5E-AE0A90FF957A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D72268A5-6B5C-4A39-AB03-56849067BCEC}">
      <dgm:prSet phldrT="[Текст]"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рішення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8B0C04A-F563-42BF-B40E-FC92268E3831}" type="parTrans" cxnId="{22710D5E-A8C8-4408-A05E-64363A9F756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E7618C-0B5C-4C43-961B-F5E3DF4D6FB7}" type="sibTrans" cxnId="{22710D5E-A8C8-4408-A05E-64363A9F7563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0466F8DF-CD24-42B5-8CC3-51579C3BE35D}" type="pres">
      <dgm:prSet presAssocID="{25D731BD-63F2-4C59-B4FE-16D648F105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F0BE9-DA9B-4EF2-9AB3-9B262AD27BCB}" type="pres">
      <dgm:prSet presAssocID="{34E6FDDE-50AF-4736-AF0D-2EC43C870E1F}" presName="composite" presStyleCnt="0"/>
      <dgm:spPr/>
    </dgm:pt>
    <dgm:pt modelId="{268577D4-4D70-4BCA-AB4C-E007D39D0577}" type="pres">
      <dgm:prSet presAssocID="{34E6FDDE-50AF-4736-AF0D-2EC43C870E1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61802-DA57-4983-8847-464EA254F423}" type="pres">
      <dgm:prSet presAssocID="{34E6FDDE-50AF-4736-AF0D-2EC43C870E1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1E174-B847-4254-8BB7-CDDB7B3C6701}" type="pres">
      <dgm:prSet presAssocID="{785A8E10-D034-4D9A-94CE-E0B04F77CFF0}" presName="sp" presStyleCnt="0"/>
      <dgm:spPr/>
    </dgm:pt>
    <dgm:pt modelId="{AB94751F-588E-4735-AD26-A0453E4E831D}" type="pres">
      <dgm:prSet presAssocID="{4B126B19-2137-4C3B-B175-73CD15CE9D2D}" presName="composite" presStyleCnt="0"/>
      <dgm:spPr/>
    </dgm:pt>
    <dgm:pt modelId="{DCA4BB8E-AE31-40A1-A950-C3018355295C}" type="pres">
      <dgm:prSet presAssocID="{4B126B19-2137-4C3B-B175-73CD15CE9D2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E00CA-90B8-4792-ACAF-EFE273AE1E3F}" type="pres">
      <dgm:prSet presAssocID="{4B126B19-2137-4C3B-B175-73CD15CE9D2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647B6-7539-422F-9217-FAF828C8A804}" srcId="{25D731BD-63F2-4C59-B4FE-16D648F105EB}" destId="{34E6FDDE-50AF-4736-AF0D-2EC43C870E1F}" srcOrd="0" destOrd="0" parTransId="{A4939F1F-221C-4645-A83D-B8BF16E39A02}" sibTransId="{785A8E10-D034-4D9A-94CE-E0B04F77CFF0}"/>
    <dgm:cxn modelId="{96C1A246-BDB1-4875-8F1F-139BEB5CE511}" type="presOf" srcId="{25D731BD-63F2-4C59-B4FE-16D648F105EB}" destId="{0466F8DF-CD24-42B5-8CC3-51579C3BE35D}" srcOrd="0" destOrd="0" presId="urn:microsoft.com/office/officeart/2005/8/layout/chevron2"/>
    <dgm:cxn modelId="{1E4CDF4E-D5B2-4E8F-A146-CB7446E0B0E3}" srcId="{34E6FDDE-50AF-4736-AF0D-2EC43C870E1F}" destId="{88AE8633-3DCE-46AD-A088-095C9531871D}" srcOrd="0" destOrd="0" parTransId="{C453C2C1-2C57-4E1D-AE7A-F7D4091E1064}" sibTransId="{438C7531-FC7D-4991-940E-3221A8138F8F}"/>
    <dgm:cxn modelId="{2FE1CC5F-7FEC-499D-82EC-ECA26CC1A447}" type="presOf" srcId="{88AE8633-3DCE-46AD-A088-095C9531871D}" destId="{C9261802-DA57-4983-8847-464EA254F423}" srcOrd="0" destOrd="0" presId="urn:microsoft.com/office/officeart/2005/8/layout/chevron2"/>
    <dgm:cxn modelId="{9BD96989-E7E9-4CDF-A2B5-1AB1B4BBD63D}" type="presOf" srcId="{34E6FDDE-50AF-4736-AF0D-2EC43C870E1F}" destId="{268577D4-4D70-4BCA-AB4C-E007D39D0577}" srcOrd="0" destOrd="0" presId="urn:microsoft.com/office/officeart/2005/8/layout/chevron2"/>
    <dgm:cxn modelId="{B4D92570-95B9-4204-AD08-4A7D80B6FB36}" type="presOf" srcId="{D72268A5-6B5C-4A39-AB03-56849067BCEC}" destId="{13CE00CA-90B8-4792-ACAF-EFE273AE1E3F}" srcOrd="0" destOrd="0" presId="urn:microsoft.com/office/officeart/2005/8/layout/chevron2"/>
    <dgm:cxn modelId="{DC4BF68A-0A15-4D8E-AA5E-AE0A90FF957A}" srcId="{25D731BD-63F2-4C59-B4FE-16D648F105EB}" destId="{4B126B19-2137-4C3B-B175-73CD15CE9D2D}" srcOrd="1" destOrd="0" parTransId="{1961C0E4-2E53-4A35-A40C-FEEF1F08ED76}" sibTransId="{7C438CB0-26A8-45CD-B6D7-7EAA68E72620}"/>
    <dgm:cxn modelId="{22710D5E-A8C8-4408-A05E-64363A9F7563}" srcId="{4B126B19-2137-4C3B-B175-73CD15CE9D2D}" destId="{D72268A5-6B5C-4A39-AB03-56849067BCEC}" srcOrd="0" destOrd="0" parTransId="{F8B0C04A-F563-42BF-B40E-FC92268E3831}" sibTransId="{94E7618C-0B5C-4C43-961B-F5E3DF4D6FB7}"/>
    <dgm:cxn modelId="{BF81F6F3-BD19-4DC7-8AAE-EC8EEA0F4403}" type="presOf" srcId="{4B126B19-2137-4C3B-B175-73CD15CE9D2D}" destId="{DCA4BB8E-AE31-40A1-A950-C3018355295C}" srcOrd="0" destOrd="0" presId="urn:microsoft.com/office/officeart/2005/8/layout/chevron2"/>
    <dgm:cxn modelId="{15734ED5-FD24-47E3-8AA9-116B38F1C660}" type="presParOf" srcId="{0466F8DF-CD24-42B5-8CC3-51579C3BE35D}" destId="{DAFF0BE9-DA9B-4EF2-9AB3-9B262AD27BCB}" srcOrd="0" destOrd="0" presId="urn:microsoft.com/office/officeart/2005/8/layout/chevron2"/>
    <dgm:cxn modelId="{04BC4345-4AC0-4DAF-A356-97F875CAC6BD}" type="presParOf" srcId="{DAFF0BE9-DA9B-4EF2-9AB3-9B262AD27BCB}" destId="{268577D4-4D70-4BCA-AB4C-E007D39D0577}" srcOrd="0" destOrd="0" presId="urn:microsoft.com/office/officeart/2005/8/layout/chevron2"/>
    <dgm:cxn modelId="{C9F08D50-9A3E-41C2-A5A8-F95A308729A0}" type="presParOf" srcId="{DAFF0BE9-DA9B-4EF2-9AB3-9B262AD27BCB}" destId="{C9261802-DA57-4983-8847-464EA254F423}" srcOrd="1" destOrd="0" presId="urn:microsoft.com/office/officeart/2005/8/layout/chevron2"/>
    <dgm:cxn modelId="{6CE8E368-6133-4FC1-9F53-0F70B60C2B14}" type="presParOf" srcId="{0466F8DF-CD24-42B5-8CC3-51579C3BE35D}" destId="{F841E174-B847-4254-8BB7-CDDB7B3C6701}" srcOrd="1" destOrd="0" presId="urn:microsoft.com/office/officeart/2005/8/layout/chevron2"/>
    <dgm:cxn modelId="{23D830FF-5F4B-4E4F-8B83-5A7B70454D07}" type="presParOf" srcId="{0466F8DF-CD24-42B5-8CC3-51579C3BE35D}" destId="{AB94751F-588E-4735-AD26-A0453E4E831D}" srcOrd="2" destOrd="0" presId="urn:microsoft.com/office/officeart/2005/8/layout/chevron2"/>
    <dgm:cxn modelId="{7C4BB2E1-ABFA-4B68-9BA2-969DB64D9389}" type="presParOf" srcId="{AB94751F-588E-4735-AD26-A0453E4E831D}" destId="{DCA4BB8E-AE31-40A1-A950-C3018355295C}" srcOrd="0" destOrd="0" presId="urn:microsoft.com/office/officeart/2005/8/layout/chevron2"/>
    <dgm:cxn modelId="{4EB485A6-6602-4D4D-BA66-12791A7201F5}" type="presParOf" srcId="{AB94751F-588E-4735-AD26-A0453E4E831D}" destId="{13CE00CA-90B8-4792-ACAF-EFE273AE1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577D4-4D70-4BCA-AB4C-E007D39D0577}">
      <dsp:nvSpPr>
        <dsp:cNvPr id="0" name=""/>
        <dsp:cNvSpPr/>
      </dsp:nvSpPr>
      <dsp:spPr>
        <a:xfrm rot="5400000">
          <a:off x="-159307" y="161210"/>
          <a:ext cx="1062046" cy="743432"/>
        </a:xfrm>
        <a:prstGeom prst="chevron">
          <a:avLst/>
        </a:prstGeom>
        <a:solidFill>
          <a:srgbClr val="FFC000"/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</a:t>
          </a:r>
          <a:endParaRPr lang="ru-RU" sz="28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373619"/>
        <a:ext cx="743432" cy="318614"/>
      </dsp:txXfrm>
    </dsp:sp>
    <dsp:sp modelId="{C9261802-DA57-4983-8847-464EA254F423}">
      <dsp:nvSpPr>
        <dsp:cNvPr id="0" name=""/>
        <dsp:cNvSpPr/>
      </dsp:nvSpPr>
      <dsp:spPr>
        <a:xfrm rot="5400000">
          <a:off x="1681324" y="-940599"/>
          <a:ext cx="690693" cy="2575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сесій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38822" y="35620"/>
        <a:ext cx="2541981" cy="623259"/>
      </dsp:txXfrm>
    </dsp:sp>
    <dsp:sp modelId="{DCA4BB8E-AE31-40A1-A950-C3018355295C}">
      <dsp:nvSpPr>
        <dsp:cNvPr id="0" name=""/>
        <dsp:cNvSpPr/>
      </dsp:nvSpPr>
      <dsp:spPr>
        <a:xfrm rot="5400000">
          <a:off x="-159307" y="909688"/>
          <a:ext cx="1062046" cy="743432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168</a:t>
          </a:r>
          <a:endParaRPr lang="ru-RU" sz="28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1122097"/>
        <a:ext cx="743432" cy="318614"/>
      </dsp:txXfrm>
    </dsp:sp>
    <dsp:sp modelId="{13CE00CA-90B8-4792-ACAF-EFE273AE1E3F}">
      <dsp:nvSpPr>
        <dsp:cNvPr id="0" name=""/>
        <dsp:cNvSpPr/>
      </dsp:nvSpPr>
      <dsp:spPr>
        <a:xfrm rot="5400000">
          <a:off x="1686116" y="-192302"/>
          <a:ext cx="690330" cy="25756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рішень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43433" y="784080"/>
        <a:ext cx="2541999" cy="622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577D4-4D70-4BCA-AB4C-E007D39D0577}">
      <dsp:nvSpPr>
        <dsp:cNvPr id="0" name=""/>
        <dsp:cNvSpPr/>
      </dsp:nvSpPr>
      <dsp:spPr>
        <a:xfrm rot="5400000">
          <a:off x="-159307" y="161210"/>
          <a:ext cx="1062046" cy="743432"/>
        </a:xfrm>
        <a:prstGeom prst="chevron">
          <a:avLst/>
        </a:prstGeom>
        <a:solidFill>
          <a:srgbClr val="FFC000"/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373619"/>
        <a:ext cx="743432" cy="318614"/>
      </dsp:txXfrm>
    </dsp:sp>
    <dsp:sp modelId="{C9261802-DA57-4983-8847-464EA254F423}">
      <dsp:nvSpPr>
        <dsp:cNvPr id="0" name=""/>
        <dsp:cNvSpPr/>
      </dsp:nvSpPr>
      <dsp:spPr>
        <a:xfrm rot="5400000">
          <a:off x="1884704" y="-1139368"/>
          <a:ext cx="690693" cy="2973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засідань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43433" y="35620"/>
        <a:ext cx="2939520" cy="623259"/>
      </dsp:txXfrm>
    </dsp:sp>
    <dsp:sp modelId="{DCA4BB8E-AE31-40A1-A950-C3018355295C}">
      <dsp:nvSpPr>
        <dsp:cNvPr id="0" name=""/>
        <dsp:cNvSpPr/>
      </dsp:nvSpPr>
      <dsp:spPr>
        <a:xfrm rot="5400000">
          <a:off x="-159307" y="909688"/>
          <a:ext cx="1062046" cy="743432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73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122097"/>
        <a:ext cx="743432" cy="318614"/>
      </dsp:txXfrm>
    </dsp:sp>
    <dsp:sp modelId="{13CE00CA-90B8-4792-ACAF-EFE273AE1E3F}">
      <dsp:nvSpPr>
        <dsp:cNvPr id="0" name=""/>
        <dsp:cNvSpPr/>
      </dsp:nvSpPr>
      <dsp:spPr>
        <a:xfrm rot="5400000">
          <a:off x="1884886" y="-391071"/>
          <a:ext cx="690330" cy="2973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рішення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43433" y="784081"/>
        <a:ext cx="2939538" cy="62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17635-98CA-42CF-A455-1D6AC486BF47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077E-3CB3-490D-930E-4AF0EE8C2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0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0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BD13CB8-88C3-4238-9224-3A5DF912586E}"/>
              </a:ext>
            </a:extLst>
          </p:cNvPr>
          <p:cNvGrpSpPr/>
          <p:nvPr/>
        </p:nvGrpSpPr>
        <p:grpSpPr>
          <a:xfrm>
            <a:off x="837510" y="365856"/>
            <a:ext cx="8455742" cy="6128848"/>
            <a:chOff x="4308263" y="1974495"/>
            <a:chExt cx="3389211" cy="3117334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489A38A1-1E86-4FAB-A049-007A6EFF8A23}"/>
                </a:ext>
              </a:extLst>
            </p:cNvPr>
            <p:cNvSpPr/>
            <p:nvPr/>
          </p:nvSpPr>
          <p:spPr>
            <a:xfrm>
              <a:off x="7118053" y="2551466"/>
              <a:ext cx="388339" cy="9681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E03E47D-7AFD-4532-80B7-13C822FD5EA5}"/>
                </a:ext>
              </a:extLst>
            </p:cNvPr>
            <p:cNvGrpSpPr/>
            <p:nvPr/>
          </p:nvGrpSpPr>
          <p:grpSpPr>
            <a:xfrm rot="10800000">
              <a:off x="5800723" y="3140820"/>
              <a:ext cx="1896751" cy="1756652"/>
              <a:chOff x="6784763" y="2169880"/>
              <a:chExt cx="1896751" cy="175665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B8A4ADEB-A424-4DE2-8D16-42158BF1798D}"/>
                  </a:ext>
                </a:extLst>
              </p:cNvPr>
              <p:cNvSpPr/>
              <p:nvPr/>
            </p:nvSpPr>
            <p:spPr>
              <a:xfrm rot="16200000">
                <a:off x="7825867" y="1702573"/>
                <a:ext cx="388339" cy="132295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Arrow: Left 1">
                <a:extLst>
                  <a:ext uri="{FF2B5EF4-FFF2-40B4-BE49-F238E27FC236}">
                    <a16:creationId xmlns="" xmlns:a16="http://schemas.microsoft.com/office/drawing/2014/main" id="{1DD24725-219F-4BE9-9104-68B7139E557A}"/>
                  </a:ext>
                </a:extLst>
              </p:cNvPr>
              <p:cNvSpPr/>
              <p:nvPr/>
            </p:nvSpPr>
            <p:spPr>
              <a:xfrm rot="5400000" flipH="1">
                <a:off x="6294410" y="2660234"/>
                <a:ext cx="1756651" cy="775945"/>
              </a:xfrm>
              <a:custGeom>
                <a:avLst/>
                <a:gdLst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31051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812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22123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32209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5150" h="1371600">
                    <a:moveTo>
                      <a:pt x="0" y="685800"/>
                    </a:moveTo>
                    <a:lnTo>
                      <a:pt x="1028700" y="0"/>
                    </a:lnTo>
                    <a:lnTo>
                      <a:pt x="1028700" y="342900"/>
                    </a:lnTo>
                    <a:lnTo>
                      <a:pt x="3105150" y="342900"/>
                    </a:lnTo>
                    <a:lnTo>
                      <a:pt x="2332209" y="1028700"/>
                    </a:lnTo>
                    <a:lnTo>
                      <a:pt x="1028700" y="1028700"/>
                    </a:lnTo>
                    <a:lnTo>
                      <a:pt x="1028700" y="1371600"/>
                    </a:lnTo>
                    <a:lnTo>
                      <a:pt x="0" y="6858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9A16EF4E-28DA-46E3-9B05-F0492E608D9D}"/>
                </a:ext>
              </a:extLst>
            </p:cNvPr>
            <p:cNvGrpSpPr/>
            <p:nvPr/>
          </p:nvGrpSpPr>
          <p:grpSpPr>
            <a:xfrm rot="16200000">
              <a:off x="4550228" y="3382088"/>
              <a:ext cx="1662830" cy="1756652"/>
              <a:chOff x="6784763" y="2169880"/>
              <a:chExt cx="1662830" cy="175665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A8622213-F7D9-474E-ADA5-15859150FF26}"/>
                  </a:ext>
                </a:extLst>
              </p:cNvPr>
              <p:cNvSpPr/>
              <p:nvPr/>
            </p:nvSpPr>
            <p:spPr>
              <a:xfrm rot="16200000">
                <a:off x="7708906" y="1819533"/>
                <a:ext cx="388339" cy="10890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Arrow: Left 1">
                <a:extLst>
                  <a:ext uri="{FF2B5EF4-FFF2-40B4-BE49-F238E27FC236}">
                    <a16:creationId xmlns="" xmlns:a16="http://schemas.microsoft.com/office/drawing/2014/main" id="{444601CD-51F8-4FEC-AA83-66BE45FF0354}"/>
                  </a:ext>
                </a:extLst>
              </p:cNvPr>
              <p:cNvSpPr/>
              <p:nvPr/>
            </p:nvSpPr>
            <p:spPr>
              <a:xfrm rot="5400000" flipH="1">
                <a:off x="6294410" y="2660234"/>
                <a:ext cx="1756651" cy="775945"/>
              </a:xfrm>
              <a:custGeom>
                <a:avLst/>
                <a:gdLst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31051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812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22123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32209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5150" h="1371600">
                    <a:moveTo>
                      <a:pt x="0" y="685800"/>
                    </a:moveTo>
                    <a:lnTo>
                      <a:pt x="1028700" y="0"/>
                    </a:lnTo>
                    <a:lnTo>
                      <a:pt x="1028700" y="342900"/>
                    </a:lnTo>
                    <a:lnTo>
                      <a:pt x="3105150" y="342900"/>
                    </a:lnTo>
                    <a:lnTo>
                      <a:pt x="2332209" y="1028700"/>
                    </a:lnTo>
                    <a:lnTo>
                      <a:pt x="1028700" y="1028700"/>
                    </a:lnTo>
                    <a:lnTo>
                      <a:pt x="1028700" y="1371600"/>
                    </a:lnTo>
                    <a:lnTo>
                      <a:pt x="0" y="68580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C91976CD-E2E1-45DD-A97F-369224C079F1}"/>
                </a:ext>
              </a:extLst>
            </p:cNvPr>
            <p:cNvSpPr/>
            <p:nvPr/>
          </p:nvSpPr>
          <p:spPr>
            <a:xfrm rot="16200000">
              <a:off x="5344866" y="1707072"/>
              <a:ext cx="388339" cy="13139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Arrow: Left 1">
              <a:extLst>
                <a:ext uri="{FF2B5EF4-FFF2-40B4-BE49-F238E27FC236}">
                  <a16:creationId xmlns="" xmlns:a16="http://schemas.microsoft.com/office/drawing/2014/main" id="{EC3B9A4C-FE1F-4233-8E6E-27FB3DCF71BA}"/>
                </a:ext>
              </a:extLst>
            </p:cNvPr>
            <p:cNvSpPr/>
            <p:nvPr/>
          </p:nvSpPr>
          <p:spPr>
            <a:xfrm rot="10800000" flipH="1">
              <a:off x="5752916" y="1974495"/>
              <a:ext cx="1756651" cy="775945"/>
            </a:xfrm>
            <a:custGeom>
              <a:avLst/>
              <a:gdLst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31051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812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22123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32209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5150" h="1371600">
                  <a:moveTo>
                    <a:pt x="0" y="685800"/>
                  </a:moveTo>
                  <a:lnTo>
                    <a:pt x="1028700" y="0"/>
                  </a:lnTo>
                  <a:lnTo>
                    <a:pt x="1028700" y="342900"/>
                  </a:lnTo>
                  <a:lnTo>
                    <a:pt x="3105150" y="342900"/>
                  </a:lnTo>
                  <a:lnTo>
                    <a:pt x="2332209" y="1028700"/>
                  </a:lnTo>
                  <a:lnTo>
                    <a:pt x="1028700" y="1028700"/>
                  </a:lnTo>
                  <a:lnTo>
                    <a:pt x="1028700" y="1371600"/>
                  </a:lnTo>
                  <a:lnTo>
                    <a:pt x="0" y="6858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row: Left 1">
              <a:extLst>
                <a:ext uri="{FF2B5EF4-FFF2-40B4-BE49-F238E27FC236}">
                  <a16:creationId xmlns="" xmlns:a16="http://schemas.microsoft.com/office/drawing/2014/main" id="{420D825D-0889-4C41-883D-F6976834B598}"/>
                </a:ext>
              </a:extLst>
            </p:cNvPr>
            <p:cNvSpPr/>
            <p:nvPr/>
          </p:nvSpPr>
          <p:spPr>
            <a:xfrm rot="5400000" flipH="1">
              <a:off x="3817910" y="2660234"/>
              <a:ext cx="1756651" cy="775945"/>
            </a:xfrm>
            <a:custGeom>
              <a:avLst/>
              <a:gdLst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31051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812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22123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32209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5150" h="1371600">
                  <a:moveTo>
                    <a:pt x="0" y="685800"/>
                  </a:moveTo>
                  <a:lnTo>
                    <a:pt x="1028700" y="0"/>
                  </a:lnTo>
                  <a:lnTo>
                    <a:pt x="1028700" y="342900"/>
                  </a:lnTo>
                  <a:lnTo>
                    <a:pt x="3105150" y="342900"/>
                  </a:lnTo>
                  <a:lnTo>
                    <a:pt x="2332209" y="1028700"/>
                  </a:lnTo>
                  <a:lnTo>
                    <a:pt x="1028700" y="1028700"/>
                  </a:lnTo>
                  <a:lnTo>
                    <a:pt x="1028700" y="1371600"/>
                  </a:lnTo>
                  <a:lnTo>
                    <a:pt x="0" y="6858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5AD5625-BF85-47E8-BB88-A783A575D010}"/>
              </a:ext>
            </a:extLst>
          </p:cNvPr>
          <p:cNvSpPr txBox="1"/>
          <p:nvPr/>
        </p:nvSpPr>
        <p:spPr>
          <a:xfrm>
            <a:off x="2393879" y="2761058"/>
            <a:ext cx="53623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Результати роботи міської ради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 І квартал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049" y="1701248"/>
            <a:ext cx="1016833" cy="117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3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0881" y="4065304"/>
            <a:ext cx="4106530" cy="179780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280880"/>
            <a:ext cx="11315700" cy="1033166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Організаційна робота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7373" y="1674161"/>
            <a:ext cx="27845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Сесія міської ради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80213403"/>
              </p:ext>
            </p:extLst>
          </p:nvPr>
        </p:nvGraphicFramePr>
        <p:xfrm>
          <a:off x="1049519" y="2127328"/>
          <a:ext cx="3319131" cy="181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198" y="4087046"/>
            <a:ext cx="3974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земельних питання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міських програм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фінансово-бюджетної сфери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орендних відносин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1400" y="1674161"/>
            <a:ext cx="3930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Засідання виконавчого комітету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06709458"/>
              </p:ext>
            </p:extLst>
          </p:nvPr>
        </p:nvGraphicFramePr>
        <p:xfrm>
          <a:off x="6878122" y="2139150"/>
          <a:ext cx="3716670" cy="181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96344" y="4578069"/>
            <a:ext cx="4880225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Розпоряджень міського голови - 98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BF88C297-16B0-4D4B-8967-03E94E623E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232" y="2378206"/>
            <a:ext cx="5279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uk-UA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ступило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762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en-GB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Noto Sans" panose="020B0502040504020204" pitchFamily="34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44647" y="2485928"/>
            <a:ext cx="4421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На особистому прийомі було 28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осіб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147353" y="2239766"/>
            <a:ext cx="1897294" cy="1458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59676" y="6000108"/>
            <a:ext cx="1776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Виконано 648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91174" y="3845822"/>
            <a:ext cx="4164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ремонт доріг;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допомога на лікування;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обрізка дерев;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працевлаштування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земельні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питання.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0585" y="431514"/>
            <a:ext cx="242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Звернення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112" y="1600631"/>
            <a:ext cx="12037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Розглянуто 586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звернень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громадян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Розглянуто 92 проекти рішення, які стосуються земельної сфери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Складено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6 актів обстеження земельних ділянок з метою вирішення земельних спорів.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Виділено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6 учасникам бойових дій на сході України біля 12,00 га землі для ведення особистого селянського господарства.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Затверджено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9 документацій із землеустрою з метою передачі у власність земельних ділянок для сільськогосподарських потреб учасникам бойових дій на сході України.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00 га земель передано в оренду на земельних торгах у формі аукціону з річною орендною платою понад 347 тис. грн.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Близько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60,00 га землі включено до переліку, з подальшою передачею у користування.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інвентаризацію земель в межах повноважень, та виявлено 27,3 га земель для ведення товарного сільськогосподарського виробництва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невитребувані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земельні частки (паї)), які будуть передані фермерським господарствам у користування.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00691" y="335481"/>
            <a:ext cx="10905811" cy="97622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Регулювання земельних відносин</a:t>
            </a:r>
            <a:endParaRPr lang="uk-UA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Управлінням соціального захисту та праці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952" y="2136339"/>
            <a:ext cx="11630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Опрацьовано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490 заяв від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соціально-вразливих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верств населення в межах Програми соціального захисту населення Дунаєвецької міської ради на 2021-2025 роки та виплати компенсації на поховання громадян, померлих від КОВІД-19 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2021рік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Проведено 4 засідання комісії.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Загальна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сума допомоги громадянам нашої громади, передбачених міськими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програми - 446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тис 350 грн.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Надано адміністративних послуг – 6 344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реєстрація юридичних осіб та фізичних осіб-підприємців – 431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еєстрація речових прав – 1 509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еєстрація місця проживання – 1 213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ослуги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Держгеокадастру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739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документи дозвільного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харектеру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11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оціальні послуги – 1 088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інші послуги – 1 353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Виїзд мобільного ЦНАП – 15 (297 послуг)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cap="none" dirty="0" smtClean="0">
                <a:latin typeface="Times New Roman" pitchFamily="18" charset="0"/>
                <a:cs typeface="Times New Roman" pitchFamily="18" charset="0"/>
              </a:rPr>
              <a:t>ЦЕНТР НАДАННЯ АДМІНІСТРАТИВНИХ ПОСЛУГ</a:t>
            </a:r>
            <a:endParaRPr lang="ru-RU" sz="3600" b="1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8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КП «Міськводоканал»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144" y="1625574"/>
            <a:ext cx="117125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Проведено підключення до централізованого водопостачання 18 абонентів по вул. Березина, Визволителів, Мельника, та встановлено 25 приладів обліку в с.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Лисець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Погоджено проектно-кошторисну документацію по реконструкції очисних споруд  м.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Дунаївці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піскоуловлювачі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машинна зала, аеротенки,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внутрішньо-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майданчикові мережі), що фінансується з фонду ДФРР та бюджету міської ради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Продовжуються роботи по реконструкції водопровідних мереж по вул. С.Разіна, 1 Травня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Постійно проводяться роботи по ліквідації поривів на водопровідних мережах в населених пунктах громади.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Постійно проводяться роботи по прочищенні каналізаційних мереж по місту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Проводяться роботи по очищенню та ремонті з встановленням  та заміною люків оглядових каналізаційних колодязів.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КП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Благоустрій </a:t>
            </a:r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Дунаєвеччини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610" y="1771832"/>
            <a:ext cx="114043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1.Прибирання сміття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Дунаївці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.Зимове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утримання доріг та тротуарів на території 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Дунаївці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Дунаєвецької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ТГ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.Послуги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 технічного обслуговування вуличного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освітлення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Грейдерування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дорожнього покриття 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719138" indent="-266700">
              <a:buFont typeface="Arial" pitchFamily="34" charset="0"/>
              <a:buChar char="•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.Дунаївці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8 вулиць,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(вул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Покровська,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Широка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Подільська, Гонти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Ярослава Мудрого, Кармелюка, Прорізна,  Партизанська) протяжність  м2-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22020</a:t>
            </a:r>
          </a:p>
          <a:p>
            <a:pPr marL="719138" indent="-266700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Мушкутинці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вулиця Центральна,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Шевцової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протяжність м2 -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13340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Проведено ямковий ремонт щебеневого покриття по  вул. Волонтерська 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Дунаївці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600 м2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таростинські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округи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434" y="1990603"/>
            <a:ext cx="110241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Всього проведено вуличних комітетів по селах – 73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Замінено 105 лам, 17 світильників, 10 електроопір,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Зроблено майже 6 км. нового вуличного освітлення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амінено 3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цембриння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с.Чаньків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закуплено, за кошти О.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Гереги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30 стільців у БК,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проведено 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грейдерування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доріг, розчистку кладовищ, прибирання територій.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30568</TotalTime>
  <Words>576</Words>
  <Application>Microsoft Office PowerPoint</Application>
  <PresentationFormat>Произвольный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Презентация PowerPoint</vt:lpstr>
      <vt:lpstr>Організаційна робота</vt:lpstr>
      <vt:lpstr>Поступило 762  письмових звернення громадян </vt:lpstr>
      <vt:lpstr>Регулювання земельних відносин</vt:lpstr>
      <vt:lpstr>Управлінням соціального захисту та праці</vt:lpstr>
      <vt:lpstr>ЦЕНТР НАДАННЯ АДМІНІСТРАТИВНИХ ПОСЛУГ</vt:lpstr>
      <vt:lpstr>КП «Міськводоканал»</vt:lpstr>
      <vt:lpstr>КП «Благоустрій Дунаєвеччини»</vt:lpstr>
      <vt:lpstr>Старостинські округи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Nataha</cp:lastModifiedBy>
  <cp:revision>1454</cp:revision>
  <cp:lastPrinted>2021-01-26T13:14:52Z</cp:lastPrinted>
  <dcterms:created xsi:type="dcterms:W3CDTF">2017-12-05T16:25:52Z</dcterms:created>
  <dcterms:modified xsi:type="dcterms:W3CDTF">2021-04-08T06:44:42Z</dcterms:modified>
</cp:coreProperties>
</file>